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-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Чугунова, д. 15б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891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1/18 общего собрания собственников помещений в многоквартирном доме от 03.10.2018г., по п. 5 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01.10.2019г. </a:t>
            </a:r>
            <a:r>
              <a:rPr lang="ru-RU" sz="2400" b="1" i="1" u="sng" smtClean="0">
                <a:latin typeface="Times New Roman" pitchFamily="18" charset="0"/>
                <a:cs typeface="Times New Roman" pitchFamily="18" charset="0"/>
              </a:rPr>
              <a:t>составит 43,23*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* Уровень инфляции за 2018 календарный год составил 103,94% </a:t>
            </a:r>
          </a:p>
          <a:p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http://www.rosstat.gov.ru/wps/wcm/connect/rosstat_main/rosstat/ru/statistics/tariffs/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</a:t>
            </a: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ВЕСТА-Уют»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124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Мамонтова Елена</cp:lastModifiedBy>
  <cp:revision>46</cp:revision>
  <cp:lastPrinted>2019-09-16T13:13:24Z</cp:lastPrinted>
  <dcterms:created xsi:type="dcterms:W3CDTF">2017-09-10T09:08:54Z</dcterms:created>
  <dcterms:modified xsi:type="dcterms:W3CDTF">2019-10-11T07:56:22Z</dcterms:modified>
</cp:coreProperties>
</file>